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75529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카메라는 왜 하나의 행렬을 안쓰고 </a:t>
            </a:r>
            <a:r>
              <a:rPr lang="en-US" altLang="ko-KR"/>
              <a:t>4</a:t>
            </a:r>
            <a:r>
              <a:rPr lang="ko-KR" altLang="en-US"/>
              <a:t>개의 벡터를 따로 사용하는가</a:t>
            </a:r>
            <a:r>
              <a:rPr lang="en-US" altLang="ko-KR"/>
              <a:t>?</a:t>
            </a:r>
            <a:endParaRPr lang="en-US" altLang="ko-KR"/>
          </a:p>
          <a:p>
            <a:pPr>
              <a:defRPr/>
            </a:pPr>
            <a:r>
              <a:rPr lang="ko-KR" altLang="en-US"/>
              <a:t>카메라는 렌더링의 주체이다</a:t>
            </a:r>
            <a:r>
              <a:rPr lang="en-US" altLang="ko-KR"/>
              <a:t>.</a:t>
            </a:r>
            <a:r>
              <a:rPr lang="ko-KR" altLang="en-US"/>
              <a:t> 카메라가 비추지 않는 곳은 볼 필요도 없다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카메라가 비치는 곳</a:t>
            </a:r>
            <a:r>
              <a:rPr lang="en-US" altLang="ko-KR"/>
              <a:t>(</a:t>
            </a:r>
            <a:r>
              <a:rPr lang="ko-KR" altLang="en-US"/>
              <a:t>하나의 프레임</a:t>
            </a:r>
            <a:r>
              <a:rPr lang="en-US" altLang="ko-KR"/>
              <a:t>)</a:t>
            </a:r>
            <a:r>
              <a:rPr lang="ko-KR" altLang="en-US"/>
              <a:t>이 자주 바뀌면서 렌더링 하기 때문에 카메라는</a:t>
            </a:r>
            <a:endParaRPr lang="ko-KR" altLang="en-US"/>
          </a:p>
          <a:p>
            <a:pPr>
              <a:defRPr/>
            </a:pPr>
            <a:r>
              <a:rPr lang="ko-KR" altLang="en-US"/>
              <a:t>회전만 할 수도 있고 앞으로 전진만 할 수도 있기 때문에 </a:t>
            </a:r>
            <a:r>
              <a:rPr lang="en-US" altLang="ko-KR"/>
              <a:t>4</a:t>
            </a:r>
            <a:r>
              <a:rPr lang="ko-KR" altLang="en-US"/>
              <a:t>개의 벡터를 따로 사용한다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월드 변환 행렬의 역행렬이 카메라 변환행렬인 것을 알면 연산의 순서가 바뀌어도 값은 같아진다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카메라 대신에 오브젝트를 움직임으로서 카메라가 움직이는 것처럼 보이게 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역행렬로 연산을 하면 너무 복잡해진다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그래서 백터 </a:t>
            </a:r>
            <a:r>
              <a:rPr lang="en-US" altLang="ko-KR"/>
              <a:t>4</a:t>
            </a:r>
            <a:r>
              <a:rPr lang="ko-KR" altLang="en-US"/>
              <a:t>개를 이용하여 값을 변환시킨 후에 행렬에 대입하는 것이 훨씬 빠르다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4</a:t>
            </a:r>
            <a:r>
              <a:rPr lang="ko-KR" altLang="en-US"/>
              <a:t>개의 벡터를 사용하면 연산이 훨씬 간편해진다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왜냐하면 벡터끼리 더하거나 뺴거나 할 수 있기 때문이다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카메라가 가져야 할 또다른 행렬은 바로 투영 변환 행렬이다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왜 투영행렬이 필요하냐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원근 투영변환인 경우에는 입체감을 표현하는 행렬에 나눗셈을 하는 것이다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원근투영나누기 때문에 생기는거다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fov</a:t>
            </a:r>
            <a:r>
              <a:rPr lang="ko-KR" altLang="en-US"/>
              <a:t>가 </a:t>
            </a:r>
            <a:r>
              <a:rPr lang="en-US" altLang="ko-KR"/>
              <a:t>90</a:t>
            </a:r>
            <a:r>
              <a:rPr lang="ko-KR" altLang="en-US"/>
              <a:t>도라고 가정하고 보면 그 각도를 벗어나는 오브젝트는 안보인다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90</a:t>
            </a:r>
            <a:r>
              <a:rPr lang="ko-KR" altLang="en-US"/>
              <a:t>도가 아닐 경우에 </a:t>
            </a:r>
            <a:r>
              <a:rPr lang="en-US" altLang="ko-KR"/>
              <a:t>90</a:t>
            </a:r>
            <a:r>
              <a:rPr lang="ko-KR" altLang="en-US"/>
              <a:t>도처럼 보려고 원근투영을 하는것이다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모니터는 항상 정사각형이 아니다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모니터에 정사각형을 그리면 종횡비가 안맞아 직사각형이된다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그래서 원근 투영이 필요한것이다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그리고 원근투영나누기를 하면 좌우로 보이는 점이다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카메라 앞에 서있는 오브젝트를 보려면 </a:t>
            </a:r>
            <a:r>
              <a:rPr lang="en-US" altLang="ko-KR"/>
              <a:t>z</a:t>
            </a:r>
            <a:r>
              <a:rPr lang="ko-KR" altLang="en-US"/>
              <a:t>값이 모두 음수가 되어야한다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701F-6649-4CD8-A9FF-79BE93868F4E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A4A3-3DC3-488F-BE22-3A06CA2A7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5298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1701F-6649-4CD8-A9FF-79BE93868F4E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1A4A3-3DC3-488F-BE22-3A06CA2A7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4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9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1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0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7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9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039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9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7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1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3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637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7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62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70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0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9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6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3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8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34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6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687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192</ep:Words>
  <ep:PresentationFormat>화면 슬라이드 쇼(4:3)</ep:PresentationFormat>
  <ep:Paragraphs>48</ep:Paragraphs>
  <ep:Slides>48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ep:HeadingPairs>
  <ep:TitlesOfParts>
    <vt:vector size="49" baseType="lpstr">
      <vt:lpstr>Office 테마</vt:lpstr>
      <vt:lpstr>카메라(Camera)</vt:lpstr>
      <vt:lpstr>카메라(Camera)</vt:lpstr>
      <vt:lpstr>카메라(Camera)</vt:lpstr>
      <vt:lpstr>카메라(Camera)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2019-09-01T14:08:22.000</dcterms:created>
  <dc:creator>Louis</dc:creator>
  <cp:lastModifiedBy>wsj26</cp:lastModifiedBy>
  <dcterms:modified xsi:type="dcterms:W3CDTF">2020-05-21T11:18:29.528</dcterms:modified>
  <cp:revision>24</cp:revision>
  <dc:title>Game Programming with DirectX</dc:title>
  <cp:version>1000.0000.01</cp:version>
</cp:coreProperties>
</file>